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8" r:id="rId3"/>
    <p:sldId id="259" r:id="rId4"/>
    <p:sldId id="260" r:id="rId5"/>
  </p:sldIdLst>
  <p:sldSz cx="35999738" cy="14400213"/>
  <p:notesSz cx="6858000" cy="9144000"/>
  <p:defaultTextStyle>
    <a:defPPr>
      <a:defRPr lang="en-US"/>
    </a:defPPr>
    <a:lvl1pPr marL="0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1pPr>
    <a:lvl2pPr marL="518373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2pPr>
    <a:lvl3pPr marL="1036747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3pPr>
    <a:lvl4pPr marL="1555120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4pPr>
    <a:lvl5pPr marL="2073493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5pPr>
    <a:lvl6pPr marL="2591867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1036747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79"/>
  </p:normalViewPr>
  <p:slideViewPr>
    <p:cSldViewPr snapToGrid="0" snapToObjects="1">
      <p:cViewPr varScale="1">
        <p:scale>
          <a:sx n="25" d="100"/>
          <a:sy n="25" d="100"/>
        </p:scale>
        <p:origin x="16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356703"/>
            <a:ext cx="26999804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7563446"/>
            <a:ext cx="2699980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5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766678"/>
            <a:ext cx="7762444" cy="122035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766678"/>
            <a:ext cx="22837334" cy="122035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44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590055"/>
            <a:ext cx="31049774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9636811"/>
            <a:ext cx="31049774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833390"/>
            <a:ext cx="15299889" cy="91368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833390"/>
            <a:ext cx="15299889" cy="91368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766679"/>
            <a:ext cx="31049774" cy="27833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530053"/>
            <a:ext cx="15229575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5260078"/>
            <a:ext cx="15229575" cy="77367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530053"/>
            <a:ext cx="15304578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5260078"/>
            <a:ext cx="15304578" cy="77367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3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71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7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2073365"/>
            <a:ext cx="18224867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960014"/>
            <a:ext cx="11610852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2073365"/>
            <a:ext cx="18224867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4320064"/>
            <a:ext cx="11610852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6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766679"/>
            <a:ext cx="3104977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833390"/>
            <a:ext cx="3104977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132A3-2E32-664F-9818-02A5818B835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3346865"/>
            <a:ext cx="1214991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3346865"/>
            <a:ext cx="8099941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9B8D9-CC33-9D47-99E2-FF2EE9D2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6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2474577" y="3722309"/>
            <a:ext cx="10997411" cy="6516876"/>
            <a:chOff x="570705" y="-48797"/>
            <a:chExt cx="10997411" cy="6516876"/>
          </a:xfrm>
        </p:grpSpPr>
        <p:grpSp>
          <p:nvGrpSpPr>
            <p:cNvPr id="18" name="Group 17"/>
            <p:cNvGrpSpPr/>
            <p:nvPr/>
          </p:nvGrpSpPr>
          <p:grpSpPr>
            <a:xfrm>
              <a:off x="2403449" y="-48797"/>
              <a:ext cx="9164667" cy="6516876"/>
              <a:chOff x="1535253" y="-830410"/>
              <a:chExt cx="10094773" cy="803766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35253" y="-830410"/>
                <a:ext cx="7806668" cy="3625968"/>
                <a:chOff x="1535253" y="-127155"/>
                <a:chExt cx="7806668" cy="3625968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0649" y="-127155"/>
                  <a:ext cx="4411272" cy="3336723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54" r="11028"/>
                <a:stretch/>
              </p:blipFill>
              <p:spPr>
                <a:xfrm>
                  <a:off x="1535253" y="-127155"/>
                  <a:ext cx="3586161" cy="3625968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3614744" y="3452812"/>
                <a:ext cx="8015282" cy="3754446"/>
                <a:chOff x="3614744" y="703255"/>
                <a:chExt cx="8015282" cy="3754446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3614744" y="703255"/>
                  <a:ext cx="4672006" cy="3754446"/>
                  <a:chOff x="2571750" y="917575"/>
                  <a:chExt cx="6343650" cy="5010150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1395"/>
                  <a:stretch/>
                </p:blipFill>
                <p:spPr>
                  <a:xfrm>
                    <a:off x="2571750" y="917575"/>
                    <a:ext cx="3219450" cy="48387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73"/>
                  <a:stretch/>
                </p:blipFill>
                <p:spPr>
                  <a:xfrm>
                    <a:off x="5791200" y="917575"/>
                    <a:ext cx="3124200" cy="50101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54" r="11028"/>
                <a:stretch/>
              </p:blipFill>
              <p:spPr>
                <a:xfrm>
                  <a:off x="8043864" y="703255"/>
                  <a:ext cx="3586162" cy="362596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705" y="3762690"/>
              <a:ext cx="4004827" cy="270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62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868678" y="794332"/>
            <a:ext cx="30375762" cy="6470068"/>
            <a:chOff x="1558526" y="457204"/>
            <a:chExt cx="29470444" cy="5486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526" y="457204"/>
              <a:ext cx="7315200" cy="5486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738" y="457204"/>
              <a:ext cx="7097178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937" y="457204"/>
              <a:ext cx="7097178" cy="548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1792" y="457204"/>
              <a:ext cx="7097178" cy="54864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981038" y="5638800"/>
            <a:ext cx="30263402" cy="6687132"/>
            <a:chOff x="1667537" y="457204"/>
            <a:chExt cx="29361433" cy="54864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537" y="457204"/>
              <a:ext cx="7097178" cy="548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737" y="457204"/>
              <a:ext cx="7097178" cy="5486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936" y="457204"/>
              <a:ext cx="7097178" cy="5486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1792" y="457204"/>
              <a:ext cx="7097178" cy="54864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066800" y="3454400"/>
            <a:ext cx="3248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+ When 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9290344"/>
            <a:ext cx="3248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When Only  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14279" y="826664"/>
            <a:ext cx="3248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E1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554199" y="794332"/>
            <a:ext cx="3248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E2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094118" y="826664"/>
            <a:ext cx="3248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E3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962482" y="794331"/>
            <a:ext cx="3248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E4</a:t>
            </a:r>
            <a:endParaRPr lang="en-US" sz="3200" b="1" dirty="0"/>
          </a:p>
        </p:txBody>
      </p:sp>
      <p:sp>
        <p:nvSpPr>
          <p:cNvPr id="24" name="Rectangle 23"/>
          <p:cNvSpPr/>
          <p:nvPr/>
        </p:nvSpPr>
        <p:spPr>
          <a:xfrm>
            <a:off x="27929240" y="12612264"/>
            <a:ext cx="5684476" cy="711200"/>
          </a:xfrm>
          <a:prstGeom prst="rect">
            <a:avLst/>
          </a:prstGeom>
          <a:gradFill flip="none" rotWithShape="0">
            <a:gsLst>
              <a:gs pos="0">
                <a:srgbClr val="FFFF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929240" y="13323464"/>
            <a:ext cx="5684476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10                                         15                                       20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796398" y="11919539"/>
            <a:ext cx="56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RH                                                     LH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06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66800" y="3098800"/>
            <a:ext cx="380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What + When </a:t>
            </a:r>
            <a:endParaRPr 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9262440"/>
            <a:ext cx="3248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When </a:t>
            </a:r>
            <a:r>
              <a:rPr lang="en-US" sz="3600" b="1" dirty="0" smtClean="0"/>
              <a:t>Only</a:t>
            </a:r>
            <a:r>
              <a:rPr lang="en-US" sz="3200" b="1" dirty="0" smtClean="0"/>
              <a:t>  </a:t>
            </a:r>
            <a:endParaRPr lang="en-US" sz="32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68678" y="390893"/>
            <a:ext cx="30375762" cy="6562056"/>
            <a:chOff x="1558526" y="220976"/>
            <a:chExt cx="29470444" cy="47124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526" y="220976"/>
              <a:ext cx="7315200" cy="47124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738" y="291200"/>
              <a:ext cx="7097178" cy="457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937" y="291200"/>
              <a:ext cx="7097178" cy="457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1792" y="291200"/>
              <a:ext cx="7097178" cy="45720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037218" y="5316600"/>
            <a:ext cx="30263402" cy="6566399"/>
            <a:chOff x="1667537" y="906871"/>
            <a:chExt cx="29361433" cy="458706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537" y="906871"/>
              <a:ext cx="7097178" cy="458706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737" y="906871"/>
              <a:ext cx="7097178" cy="45870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936" y="906871"/>
              <a:ext cx="7097178" cy="458706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1792" y="906871"/>
              <a:ext cx="7097178" cy="4587066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7014279" y="826559"/>
            <a:ext cx="3248715" cy="58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E1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554199" y="794333"/>
            <a:ext cx="3248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E2</a:t>
            </a:r>
            <a:endParaRPr lang="en-US" sz="3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094118" y="826559"/>
            <a:ext cx="3248715" cy="58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E3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962482" y="794332"/>
            <a:ext cx="3248715" cy="58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E4</a:t>
            </a:r>
            <a:endParaRPr lang="en-US" sz="3200" b="1" dirty="0"/>
          </a:p>
        </p:txBody>
      </p:sp>
      <p:sp>
        <p:nvSpPr>
          <p:cNvPr id="24" name="Rectangle 23"/>
          <p:cNvSpPr/>
          <p:nvPr/>
        </p:nvSpPr>
        <p:spPr>
          <a:xfrm>
            <a:off x="27929240" y="12573450"/>
            <a:ext cx="5684476" cy="708864"/>
          </a:xfrm>
          <a:prstGeom prst="rect">
            <a:avLst/>
          </a:prstGeom>
          <a:gradFill flip="none" rotWithShape="0">
            <a:gsLst>
              <a:gs pos="0">
                <a:srgbClr val="FFFF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929240" y="13282314"/>
            <a:ext cx="568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10                                  15                                 20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796398" y="11883000"/>
            <a:ext cx="56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RH                                                          LH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336318" y="11883000"/>
            <a:ext cx="56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RH                                                         LH</a:t>
            </a:r>
            <a:endParaRPr 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0876237" y="11882999"/>
            <a:ext cx="56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RH                                                         LH</a:t>
            </a:r>
            <a:endParaRPr 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8744601" y="11882999"/>
            <a:ext cx="56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RH                                                        LH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423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66800" y="3098800"/>
            <a:ext cx="380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What Only </a:t>
            </a:r>
            <a:endParaRPr 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9262440"/>
            <a:ext cx="3248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None  </a:t>
            </a:r>
            <a:endParaRPr lang="en-US" sz="32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68678" y="496701"/>
            <a:ext cx="30375762" cy="6562800"/>
            <a:chOff x="1558526" y="844179"/>
            <a:chExt cx="29470444" cy="47124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526" y="844179"/>
              <a:ext cx="7315200" cy="47124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738" y="914404"/>
              <a:ext cx="7097178" cy="457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937" y="914404"/>
              <a:ext cx="7097178" cy="457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1792" y="914404"/>
              <a:ext cx="7097178" cy="45720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130875" y="5400229"/>
            <a:ext cx="30263402" cy="6566399"/>
            <a:chOff x="1667537" y="906871"/>
            <a:chExt cx="29361433" cy="458706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537" y="906871"/>
              <a:ext cx="7097178" cy="458706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737" y="906871"/>
              <a:ext cx="7097178" cy="45870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936" y="906871"/>
              <a:ext cx="7097178" cy="458706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1792" y="906871"/>
              <a:ext cx="7097178" cy="4587066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7014279" y="826559"/>
            <a:ext cx="3248715" cy="58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E1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554199" y="794333"/>
            <a:ext cx="3248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E2</a:t>
            </a:r>
            <a:endParaRPr lang="en-US" sz="3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094118" y="826559"/>
            <a:ext cx="3248715" cy="58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E3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962482" y="794332"/>
            <a:ext cx="3248715" cy="58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E4</a:t>
            </a:r>
            <a:endParaRPr lang="en-US" sz="3200" b="1" dirty="0"/>
          </a:p>
        </p:txBody>
      </p:sp>
      <p:sp>
        <p:nvSpPr>
          <p:cNvPr id="24" name="Rectangle 23"/>
          <p:cNvSpPr/>
          <p:nvPr/>
        </p:nvSpPr>
        <p:spPr>
          <a:xfrm>
            <a:off x="27929240" y="12573450"/>
            <a:ext cx="5684476" cy="708864"/>
          </a:xfrm>
          <a:prstGeom prst="rect">
            <a:avLst/>
          </a:prstGeom>
          <a:gradFill flip="none" rotWithShape="0">
            <a:gsLst>
              <a:gs pos="0">
                <a:srgbClr val="FFFF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929240" y="13282314"/>
            <a:ext cx="568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10                                  15                                 20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796398" y="11883000"/>
            <a:ext cx="56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RH                                                          LH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336318" y="11883000"/>
            <a:ext cx="56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RH                                                         LH</a:t>
            </a:r>
            <a:endParaRPr 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0876237" y="11882999"/>
            <a:ext cx="56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RH                                                         LH</a:t>
            </a:r>
            <a:endParaRPr 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8744601" y="11882999"/>
            <a:ext cx="56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RH                                                        LH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898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8480</TotalTime>
  <Words>52</Words>
  <Application>Microsoft Macintosh PowerPoint</Application>
  <PresentationFormat>Custom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sanjeevnara91</dc:creator>
  <cp:lastModifiedBy>sanjeevnara91</cp:lastModifiedBy>
  <cp:revision>15</cp:revision>
  <dcterms:created xsi:type="dcterms:W3CDTF">2020-02-07T15:13:49Z</dcterms:created>
  <dcterms:modified xsi:type="dcterms:W3CDTF">2020-02-13T12:34:20Z</dcterms:modified>
</cp:coreProperties>
</file>